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201F-1501-1D41-4CC3-60C539E03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B5678-8800-69C1-421B-15A94C322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4FAB6-A3EA-1361-D179-3EED367D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C295-AEB7-4437-8719-C1176E8D1EE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AAEE-8225-93ED-767D-A2DB6E8B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21398-8D74-E756-BFAD-D4C69B3F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51BD-74A0-4F43-A913-274BD4E33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2B03-C88C-10FA-0593-25DB6525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AC4F5-6FAA-D91D-ACE2-62B8560FC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27C8D-A929-CD5B-4ADC-39494D9B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C295-AEB7-4437-8719-C1176E8D1EE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9BEB1-68C0-0C3C-DFD5-C37D0E91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0B1D8-5010-411F-136B-6B47E03A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51BD-74A0-4F43-A913-274BD4E33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4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8024F-01E8-77D9-25AA-4B81FF2BE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C1849-BD62-8CC9-9F8B-6B46F7697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DC06B-94FE-4A34-C9AC-53CA9943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C295-AEB7-4437-8719-C1176E8D1EE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062EB-2018-97FD-5D1A-A65CB8E7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DDED2-76D9-4B30-9239-815FDF3A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51BD-74A0-4F43-A913-274BD4E33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EE21-B6AE-0B8C-D403-31463B89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D2EF7-EBC0-8382-7A43-29EB3AB59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CD58A-694C-4ACF-7AAB-D2F8490A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C295-AEB7-4437-8719-C1176E8D1EE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038B0-BC3E-6915-094A-12D6A1BA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C2BF9-8EEF-BBBD-7159-E9A7EFA5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51BD-74A0-4F43-A913-274BD4E33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8884-187A-A368-EF58-615A9DD1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7A790-145E-3D75-F6CD-ADBDF8764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22F0D-CEA4-6ED8-4259-18732106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C295-AEB7-4437-8719-C1176E8D1EE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F8F80-99EF-7EF1-FEF1-BD4B729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1B12B-3029-9C53-C985-8BFEADFF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51BD-74A0-4F43-A913-274BD4E33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FDF4-621B-D44C-891E-1AA41C05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17C82-47A6-EE1E-842B-697B0C3DB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883AA-EA50-4706-D3A4-F5D360112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6BFDC-FDB8-2EC4-D3D5-9CE70D40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C295-AEB7-4437-8719-C1176E8D1EE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D278C-11FD-A859-A554-ABC8B0C7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458B0-3FE6-2EB4-62D8-1081B86E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51BD-74A0-4F43-A913-274BD4E33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5DFE-95DA-3523-CF2D-7AA3B36F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7843A-C21E-2E0C-221C-76F34D037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1F271-776F-4A19-F19E-347D38DEF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A019-E29C-166A-7386-D11C8755F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AA918-2E5A-A64C-CE2C-5147DBBF2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841CD-9527-D128-817A-8F8842C2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C295-AEB7-4437-8719-C1176E8D1EE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BC102-3141-21C5-B7F7-2A0C539F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CF25ED-5E72-A722-565C-A161C37F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51BD-74A0-4F43-A913-274BD4E33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C15D-2DF3-47C0-9C74-51D99E8E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539D2-B523-7E1C-5EBE-DC95A570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C295-AEB7-4437-8719-C1176E8D1EE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3EC1A-5BDC-B151-947E-91779C16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3BA98-B2EC-CF01-57A0-EA0E6991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51BD-74A0-4F43-A913-274BD4E33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7EBED7-1316-8E2F-7FD1-837CAFF1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C295-AEB7-4437-8719-C1176E8D1EE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45598-7CA4-B07E-3678-EFFFE52D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44839-A115-DE4B-DE30-3731FB6E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51BD-74A0-4F43-A913-274BD4E33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2FF6-20E9-7C98-6DBA-55EBB1E6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7EAA9-1057-6905-DF1B-FE2B99EF2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7587D-2895-7EC0-0A72-AB9926961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3895B-7E14-49CC-5C7C-30ADE264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C295-AEB7-4437-8719-C1176E8D1EE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D7EA3-9C9F-B462-BB62-185F0C62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969AC-E76D-2D21-CAA7-8866ED87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51BD-74A0-4F43-A913-274BD4E33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DABD-12D8-C795-0CC9-D3E200B6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F9D27-3FF9-74BC-305C-517F5D829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A54BA-4BB0-16B7-E166-7DF89E4A3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92C7F-699F-AB41-0FFC-650B13B1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C295-AEB7-4437-8719-C1176E8D1EE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56CBB-00F5-DF71-1B22-6CC178E2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9F03-6FCD-1A69-F8CF-31BEEEE0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51BD-74A0-4F43-A913-274BD4E33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7E5770-B4C1-6613-0F9E-C65FD84A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21F35-6BF4-6B82-7522-3633BF85B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6844-6348-9F14-F237-F553A9914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7C295-AEB7-4437-8719-C1176E8D1EE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48A9D-1AB2-B82F-C1DC-7C8086232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7C698-B824-B456-CBBE-EA07DBF69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E51BD-74A0-4F43-A913-274BD4E33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1C731B-A1E0-F2F5-428D-6D1EA5F9B646}"/>
              </a:ext>
            </a:extLst>
          </p:cNvPr>
          <p:cNvSpPr txBox="1">
            <a:spLocks/>
          </p:cNvSpPr>
          <p:nvPr/>
        </p:nvSpPr>
        <p:spPr>
          <a:xfrm>
            <a:off x="432757" y="1762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Slide template 1</a:t>
            </a:r>
          </a:p>
        </p:txBody>
      </p:sp>
    </p:spTree>
    <p:extLst>
      <p:ext uri="{BB962C8B-B14F-4D97-AF65-F5344CB8AC3E}">
        <p14:creationId xmlns:p14="http://schemas.microsoft.com/office/powerpoint/2010/main" val="38799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B7F1-221C-9578-B7DF-0F2B1E6A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E4C8BE-60F4-EC08-5376-95FF4C24C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4EB63-BC3A-3AF5-37BA-DCA6457D8199}"/>
              </a:ext>
            </a:extLst>
          </p:cNvPr>
          <p:cNvSpPr txBox="1">
            <a:spLocks/>
          </p:cNvSpPr>
          <p:nvPr/>
        </p:nvSpPr>
        <p:spPr>
          <a:xfrm>
            <a:off x="432757" y="1762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Slide template 2</a:t>
            </a:r>
          </a:p>
        </p:txBody>
      </p:sp>
    </p:spTree>
    <p:extLst>
      <p:ext uri="{BB962C8B-B14F-4D97-AF65-F5344CB8AC3E}">
        <p14:creationId xmlns:p14="http://schemas.microsoft.com/office/powerpoint/2010/main" val="31476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C73A-EEEC-27B2-8C66-348B96B1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4" y="270288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Slide template 3</a:t>
            </a:r>
          </a:p>
        </p:txBody>
      </p:sp>
    </p:spTree>
    <p:extLst>
      <p:ext uri="{BB962C8B-B14F-4D97-AF65-F5344CB8AC3E}">
        <p14:creationId xmlns:p14="http://schemas.microsoft.com/office/powerpoint/2010/main" val="18646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CFC2-F398-822F-8AC7-94B9539D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1F272-F8F4-89F0-1B2B-B364A053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955D41-4512-B50D-519F-CE884CC82748}"/>
              </a:ext>
            </a:extLst>
          </p:cNvPr>
          <p:cNvSpPr txBox="1">
            <a:spLocks/>
          </p:cNvSpPr>
          <p:nvPr/>
        </p:nvSpPr>
        <p:spPr>
          <a:xfrm>
            <a:off x="432757" y="1762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Slide template 4</a:t>
            </a:r>
          </a:p>
        </p:txBody>
      </p:sp>
    </p:spTree>
    <p:extLst>
      <p:ext uri="{BB962C8B-B14F-4D97-AF65-F5344CB8AC3E}">
        <p14:creationId xmlns:p14="http://schemas.microsoft.com/office/powerpoint/2010/main" val="17286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Slide template 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Ooi ooi</dc:creator>
  <cp:lastModifiedBy>Ooi ooi</cp:lastModifiedBy>
  <cp:revision>15</cp:revision>
  <dcterms:created xsi:type="dcterms:W3CDTF">2024-02-27T08:06:46Z</dcterms:created>
  <dcterms:modified xsi:type="dcterms:W3CDTF">2024-04-01T08:46:25Z</dcterms:modified>
</cp:coreProperties>
</file>